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9" r:id="rId5"/>
    <p:sldId id="270" r:id="rId6"/>
    <p:sldId id="271" r:id="rId7"/>
    <p:sldId id="269" r:id="rId8"/>
    <p:sldId id="272" r:id="rId9"/>
    <p:sldId id="273" r:id="rId10"/>
    <p:sldId id="274" r:id="rId11"/>
    <p:sldId id="276" r:id="rId12"/>
    <p:sldId id="277" r:id="rId13"/>
    <p:sldId id="261" r:id="rId14"/>
    <p:sldId id="262" r:id="rId15"/>
    <p:sldId id="278" r:id="rId16"/>
    <p:sldId id="280" r:id="rId17"/>
    <p:sldId id="264" r:id="rId18"/>
    <p:sldId id="263" r:id="rId19"/>
    <p:sldId id="265" r:id="rId20"/>
    <p:sldId id="275" r:id="rId21"/>
    <p:sldId id="258" r:id="rId22"/>
    <p:sldId id="282" r:id="rId23"/>
    <p:sldId id="266" r:id="rId24"/>
    <p:sldId id="286" r:id="rId25"/>
    <p:sldId id="287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138"/>
    <a:srgbClr val="3CB47B"/>
    <a:srgbClr val="C40000"/>
    <a:srgbClr val="AB1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nov-designs.ru/uploads/posts/2011-06/1308765421_1.gif" TargetMode="External"/><Relationship Id="rId2" Type="http://schemas.openxmlformats.org/officeDocument/2006/relationships/hyperlink" Target="http://img1.liveinternet.ru/images/attach/c/7/96/636/96636821_large_picture16070.jpg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allday2.com/upl/posts/2014-10/1412621142_43.jp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57752" y="3500438"/>
            <a:ext cx="3071834" cy="250033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Димова</a:t>
            </a:r>
            <a:r>
              <a:rPr lang="ru-RU" dirty="0" smtClean="0"/>
              <a:t> Валентина Михайловна</a:t>
            </a:r>
          </a:p>
          <a:p>
            <a:r>
              <a:rPr lang="ru-RU" dirty="0" smtClean="0"/>
              <a:t>учитель географии МБОУ СОШ № 28</a:t>
            </a:r>
          </a:p>
          <a:p>
            <a:r>
              <a:rPr lang="ru-RU" dirty="0" smtClean="0"/>
              <a:t>г. Новошахтинск Ростовской области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\Desktop\клипарты\1412621142_4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73685"/>
            <a:ext cx="4000528" cy="2384315"/>
          </a:xfrm>
          <a:prstGeom prst="rect">
            <a:avLst/>
          </a:prstGeom>
          <a:noFill/>
        </p:spPr>
      </p:pic>
      <p:pic>
        <p:nvPicPr>
          <p:cNvPr id="1027" name="Picture 3" descr="C:\Users\1\Desktop\клипарты\1308765421_1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822466"/>
            <a:ext cx="1214446" cy="9189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85723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3042" y="2357430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Открытка с растениями на углах рамки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http://img1.liveinternet.ru/images/attach/c/7/96/636/96636821_large_picture16070.jpg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Бабочка на прозрачном фоне </a:t>
            </a:r>
            <a:r>
              <a:rPr lang="en-US" sz="1800" dirty="0" smtClean="0">
                <a:hlinkClick r:id="rId3"/>
              </a:rPr>
              <a:t>http://nov-designs.ru/uploads/posts/2011-06/1308765421_1.gif</a:t>
            </a: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/>
              <a:t>Ёжики - клипарт на прозрачном фоне </a:t>
            </a:r>
            <a:r>
              <a:rPr lang="en-US" sz="1800" dirty="0" smtClean="0">
                <a:hlinkClick r:id="rId4"/>
              </a:rPr>
              <a:t>http://allday2.com/upl/posts/2014-10/1412621142_43.jpg</a:t>
            </a:r>
            <a:endParaRPr lang="ru-RU" sz="1800" dirty="0" smtClean="0"/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Ссылка на автора шаблона обязательна.</a:t>
            </a:r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 Автор: </a:t>
            </a:r>
            <a:r>
              <a:rPr lang="ru-RU" sz="1800" dirty="0" err="1" smtClean="0"/>
              <a:t>Димова</a:t>
            </a:r>
            <a:r>
              <a:rPr lang="ru-RU" sz="1800" dirty="0" smtClean="0"/>
              <a:t> Валентина Михайловна, учитель географии МБОУ СОШ № 28 г. Новошахтинска Ростовской области</a:t>
            </a:r>
          </a:p>
          <a:p>
            <a:pPr marL="342900" indent="-342900">
              <a:buFont typeface="+mj-lt"/>
              <a:buNone/>
            </a:pP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9A99-2EAB-4C35-AFA5-BB63D861996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85926"/>
            <a:ext cx="576064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Семинар-практикум для педагогов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«Играем в подвижные игры»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01008"/>
            <a:ext cx="3168352" cy="20882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Подготовила: старший воспитатель </a:t>
            </a:r>
            <a:r>
              <a:rPr lang="ru-RU" sz="1800" dirty="0" err="1" smtClean="0">
                <a:solidFill>
                  <a:srgbClr val="002060"/>
                </a:solidFill>
              </a:rPr>
              <a:t>Крыксина</a:t>
            </a:r>
            <a:r>
              <a:rPr lang="ru-RU" sz="1800" dirty="0" smtClean="0">
                <a:solidFill>
                  <a:srgbClr val="002060"/>
                </a:solidFill>
              </a:rPr>
              <a:t> С.В.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54" y="4797152"/>
            <a:ext cx="14742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№3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 «Село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Ульчского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Хабаровского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73839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51829"/>
              </p:ext>
            </p:extLst>
          </p:nvPr>
        </p:nvGraphicFramePr>
        <p:xfrm>
          <a:off x="395536" y="260648"/>
          <a:ext cx="8234370" cy="620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80"/>
                <a:gridCol w="1907680"/>
                <a:gridCol w="2360418"/>
                <a:gridCol w="2058592"/>
              </a:tblGrid>
              <a:tr h="90748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1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(оздоровительное) развитие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Умственное</a:t>
                      </a:r>
                      <a:r>
                        <a:rPr lang="ru-RU" baseline="0" dirty="0" smtClean="0"/>
                        <a:t>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Нравственное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Эстетическое развитие</a:t>
                      </a:r>
                      <a:endParaRPr lang="ru-RU" dirty="0"/>
                    </a:p>
                  </a:txBody>
                  <a:tcPr/>
                </a:tc>
              </a:tr>
              <a:tr h="32929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движений; развивая движения способствует формированию быстроты, выносливости, координации движений; большое количество движений активизирует дыхание, кровообращение и обменные процессы; оказывает благотворное влияние на психическую деятельность.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Учатся действовать в соответствии с правилами;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овладевают пространственной терминологией; активизируются память, представления, развиваются мышление, воображение, подвижные игры нередко сопровождаются песнями, стихами, считалками – такие игры пополняют словарный запас, обогащают речь детей.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учатся действовать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коллективе, подчиняться общим правилам, правила игры дети воспринимают как закон, и сознательное выполнение их формирует волю, развивает самообладание, выдержку, умение контролировать свои поступки, свое поведение, в игре формируется честность, дисциплинированность, справедливость; игра учит искренности, товариществу.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познают красоту движений, их образность, у них развивается чувство ритма, они обладают поэтической образной речью.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7489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В игре происходит…..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дружного детского коллектива; самостоятельность; положительное отношение к труду; становление личности ребенка; формирование здоровья.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82898"/>
            <a:ext cx="7092280" cy="54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8864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подвижных игр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521424" y="1644464"/>
            <a:ext cx="3168352" cy="13524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возрасту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772816"/>
            <a:ext cx="3312368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Младший, средний, старший,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521424" y="3284984"/>
            <a:ext cx="3168352" cy="15121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видам движений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331236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ходьбой, прыжками, </a:t>
            </a:r>
            <a:r>
              <a:rPr lang="ru-RU" dirty="0" err="1" smtClean="0"/>
              <a:t>бегом,элементами</a:t>
            </a:r>
            <a:endParaRPr lang="ru-RU" dirty="0"/>
          </a:p>
          <a:p>
            <a:pPr algn="ctr"/>
            <a:r>
              <a:rPr lang="ru-RU" dirty="0"/>
              <a:t>    лазания, метания.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521424" y="5085184"/>
            <a:ext cx="3168352" cy="15121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степени подвижности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229200"/>
            <a:ext cx="3312368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малой, средней и высокой подвижности</a:t>
            </a:r>
          </a:p>
        </p:txBody>
      </p:sp>
      <p:pic>
        <p:nvPicPr>
          <p:cNvPr id="3074" name="Picture 2" descr="C:\Users\ADMIN\Desktop\работа\картиночки\erdbeere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38950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907704" y="1484784"/>
            <a:ext cx="2952328" cy="1800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 формированию физических качеств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556792"/>
            <a:ext cx="309634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Ловкость, быстрота, сила, гибкость, выносливость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07704" y="3717032"/>
            <a:ext cx="2952328" cy="18722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 пособиям, использующимся в игре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77072"/>
            <a:ext cx="2952328" cy="1188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мячом, лентам, обручами и т. д</a:t>
            </a:r>
          </a:p>
        </p:txBody>
      </p:sp>
      <p:pic>
        <p:nvPicPr>
          <p:cNvPr id="8" name="Picture 66" descr="смех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" y="4077072"/>
            <a:ext cx="1898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DMIN\Desktop\работа\картиночки\0_98fa0_8b15e3ab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7846" flipV="1">
            <a:off x="7079675" y="78207"/>
            <a:ext cx="1761180" cy="10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907704" y="1484784"/>
            <a:ext cx="2952328" cy="1800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 формированию физических качеств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556792"/>
            <a:ext cx="309634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Ловкость, быстрота, сила, гибкость, выносливость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07704" y="3717032"/>
            <a:ext cx="2952328" cy="18722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 пособиям, использующимся в игре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77072"/>
            <a:ext cx="2952328" cy="1188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мячом, лентам, обручами и т. д</a:t>
            </a:r>
          </a:p>
        </p:txBody>
      </p:sp>
      <p:pic>
        <p:nvPicPr>
          <p:cNvPr id="8" name="Picture 66" descr="смех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" y="4077072"/>
            <a:ext cx="1898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DMIN\Desktop\работа\картиночки\0_98fa0_8b15e3ab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7846" flipV="1">
            <a:off x="7079675" y="78207"/>
            <a:ext cx="1761180" cy="10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196752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знакомиться с предложенным материалом и составить схему (кластер) по теме: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«Методика проведения подвижных игр для детей младшего, среднего возраста»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«Методика проведения подвижных игр в старшей, подготовительной группе»!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279669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5877272"/>
            <a:ext cx="1398200" cy="1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34076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2400" b="1" dirty="0">
                <a:solidFill>
                  <a:srgbClr val="C00000"/>
                </a:solidFill>
              </a:rPr>
              <a:t> подвижных игр  </a:t>
            </a:r>
            <a:r>
              <a:rPr lang="ru-RU" sz="2400" b="1" dirty="0" smtClean="0">
                <a:solidFill>
                  <a:srgbClr val="C00000"/>
                </a:solidFill>
              </a:rPr>
              <a:t>детей </a:t>
            </a:r>
            <a:r>
              <a:rPr lang="ru-RU" sz="2400" b="1" dirty="0">
                <a:solidFill>
                  <a:srgbClr val="C00000"/>
                </a:solidFill>
              </a:rPr>
              <a:t>младшего дошкольного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151728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не должны быть слишком длинными; обязательно нужно делать паузы для отдыха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 </a:t>
            </a:r>
          </a:p>
        </p:txBody>
      </p:sp>
      <p:pic>
        <p:nvPicPr>
          <p:cNvPr id="8194" name="Picture 2" descr="C:\Users\ADMIN\Desktop\работа\картиночки\601325_i2xtsfl7rio84g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" y="4314642"/>
            <a:ext cx="16589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артиночки\post-432482-13946052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5704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работа\картиночки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97" y="19270"/>
            <a:ext cx="1952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988840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0819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Характеристика подвижных </a:t>
            </a:r>
            <a:r>
              <a:rPr lang="ru-RU" sz="2400" b="1" dirty="0" smtClean="0">
                <a:solidFill>
                  <a:srgbClr val="C00000"/>
                </a:solidFill>
              </a:rPr>
              <a:t>игр  </a:t>
            </a:r>
            <a:r>
              <a:rPr lang="ru-RU" sz="2400" b="1" dirty="0">
                <a:solidFill>
                  <a:srgbClr val="C00000"/>
                </a:solidFill>
              </a:rPr>
              <a:t>детей </a:t>
            </a:r>
            <a:r>
              <a:rPr lang="ru-RU" sz="2400" b="1" dirty="0" smtClean="0">
                <a:solidFill>
                  <a:srgbClr val="C00000"/>
                </a:solidFill>
              </a:rPr>
              <a:t>среднего дошкольного </a:t>
            </a:r>
            <a:r>
              <a:rPr lang="ru-RU" sz="2400" b="1" dirty="0">
                <a:solidFill>
                  <a:srgbClr val="C00000"/>
                </a:solidFill>
              </a:rPr>
              <a:t>возраста</a:t>
            </a:r>
          </a:p>
        </p:txBody>
      </p:sp>
      <p:pic>
        <p:nvPicPr>
          <p:cNvPr id="6147" name="Picture 3" descr="C:\Users\ADMIN\Desktop\работа\картиночки\iе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345307" cy="18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работа\картиночки\mult16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2" y="16846"/>
            <a:ext cx="1543028" cy="13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26876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подвижных игр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97839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 для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 возраста заключается в том, что участники должны не дать  себя поймать водящему игроку.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Постепенно увеличивается количество правил,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становятся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сложнее.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организуются не только воспитателем, но и самостоятельно по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желанию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знакомят со спортивными играми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работа\картиночки\RgxiGi_dV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1933"/>
            <a:ext cx="1408276" cy="11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4941169"/>
            <a:ext cx="1584176" cy="18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277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работы в ДОУ по физическому развитию, расширение компетентности педагогов по организации двигательной активности детей средствами подвижных игр.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9187" y="141277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планирование подвижных игр на 1 день в любой возрастной группе.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6561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подвижной </a:t>
            </a:r>
            <a:r>
              <a:rPr lang="ru-RU" sz="36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204864"/>
            <a:ext cx="58326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(тема, идея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*правила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*двигательные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действ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ия</a:t>
            </a:r>
          </a:p>
          <a:p>
            <a:endParaRPr lang="ru-RU" dirty="0"/>
          </a:p>
        </p:txBody>
      </p:sp>
      <p:pic>
        <p:nvPicPr>
          <p:cNvPr id="4098" name="Picture 2" descr="C:\Users\ADMIN\Desktop\работа\картиночки\2847732_55x55.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88" y="2432895"/>
            <a:ext cx="1774090" cy="23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абота\картиночки\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872208" cy="22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работа\картиночки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743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работа\картиночки\sport0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611635" cy="24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52245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развития подвижной игры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выбор игры,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интереса детей к игре,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сбор на игру,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организация играющих,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объяснение правил игры,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распределение ролей,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размётка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площадки,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раздача инвентаря и атрибутов,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сигнал на начало игры,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проведение игры,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сигнал на окончание игры,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педагогический анализ игры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279669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5877272"/>
            <a:ext cx="1398200" cy="1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196752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знакомиться с предложенным материалом и составить схему (кластер) по теме: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«Методика проведения подвижных игр для детей младшего, среднего возраста»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«Методика проведения подвижных игр в старшей, подготовительной группе»!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279669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5877272"/>
            <a:ext cx="1398200" cy="1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68640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часть: Практическая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подвижных игр среди педагогов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(Необходимо выбрать подвижную игру в соответствии с возрастом детей, сформулировать название, цель, задачи, оборудование, методы и приемы и провести с педагогами.)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279669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5877272"/>
            <a:ext cx="1398200" cy="1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6864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часть:Рефлексия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«Солнечная полянка»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279669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5877272"/>
            <a:ext cx="1398200" cy="1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6048672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A921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Спасибо за внимание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C:\Users\ADMIN\Desktop\работа\картиночки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3960440" cy="28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685">
            <a:off x="6801651" y="476672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6" y="4322649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05043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277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часть: Теоретическая</a:t>
            </a:r>
          </a:p>
          <a:p>
            <a:pPr marL="457200" indent="-457200" algn="ctr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Доклад «Подвижная игра как средство формирования двигательных умений и навыков детей»</a:t>
            </a:r>
          </a:p>
          <a:p>
            <a:pPr marL="457200" indent="-457200" algn="ctr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подвижных игр</a:t>
            </a:r>
          </a:p>
          <a:p>
            <a:pPr marL="457200" indent="-457200" algn="ctr">
              <a:buAutoNum type="arabicPeriod"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412776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– одна из основных, генетически обусловленных биологических потребностей человеческого организма, которую дает человеку сама жизнь..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277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Активная двигательная деятельность (систематическое занятие физическими упражнениями) способствует: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Росту и развитию костей и мышечной ткани;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стимуляции обменных процессов в организме;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повышению защитных свойств организма.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3" y="5301208"/>
            <a:ext cx="3185451" cy="214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412776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7 основных правил подвижной игры (Я.А. Коменский):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движение;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изическая раскованность и свобода;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бщественный характер;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остязательность, которая приводит к «колебанию духа между надеждой и страхом»;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аличие правил;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егкость, которую приобретает каждый участник;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граниченность во времени – «у каждой игры должен быть свой конец, так как чрезмерно затянувшаяся игра надоедает».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4510867"/>
            <a:ext cx="2232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41277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правилами.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4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9187" y="1412776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подвижной игры состоит в молниеносно, мгновенной ответной реакции ребенка на сигнал «Лови!», «Беги!», «Стой!».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9187" y="1412776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разносторонне развитой личности ребенка подвижным играм отводится важнейшее место.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презентацииПрирода. Димова В.М.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презентацииПрирода. Димова В.М. (2)</Template>
  <TotalTime>452</TotalTime>
  <Words>932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Times New Roman</vt:lpstr>
      <vt:lpstr>Wingdings</vt:lpstr>
      <vt:lpstr>Шаблон для презентацииПрирода. Димова В.М. (2)</vt:lpstr>
      <vt:lpstr>Семинар-практикум для педагогов «Играем в подвижные игры»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подвижной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admin</dc:creator>
  <cp:lastModifiedBy>Image&amp;Matros ®</cp:lastModifiedBy>
  <cp:revision>46</cp:revision>
  <dcterms:created xsi:type="dcterms:W3CDTF">2015-04-25T07:58:04Z</dcterms:created>
  <dcterms:modified xsi:type="dcterms:W3CDTF">2018-06-29T07:45:35Z</dcterms:modified>
</cp:coreProperties>
</file>